
<file path=[Content_Types].xml><?xml version="1.0" encoding="utf-8"?>
<Types xmlns="http://schemas.openxmlformats.org/package/2006/content-types">
  <Default Extension="xml" ContentType="application/xml"/>
  <Default Extension="mp3" ContentType="audi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31" autoAdjust="0"/>
  </p:normalViewPr>
  <p:slideViewPr>
    <p:cSldViewPr snapToGrid="0" snapToObjects="1">
      <p:cViewPr varScale="1">
        <p:scale>
          <a:sx n="88" d="100"/>
          <a:sy n="88" d="100"/>
        </p:scale>
        <p:origin x="-1776" y="-1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192973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8433544"/>
            <a:ext cx="10464800" cy="860624"/>
          </a:xfrm>
          <a:prstGeom prst="rect">
            <a:avLst/>
          </a:prstGeom>
        </p:spPr>
        <p:txBody>
          <a:bodyPr/>
          <a:lstStyle/>
          <a:p>
            <a:pPr lvl="0" defTabSz="461518">
              <a:defRPr sz="1800"/>
            </a:pPr>
            <a:r>
              <a:rPr sz="2528"/>
              <a:t>Words &amp; Music Rev. Nick ‘The Vic’ Wood</a:t>
            </a:r>
          </a:p>
          <a:p>
            <a:pPr lvl="0" defTabSz="461518">
              <a:defRPr sz="1800"/>
            </a:pPr>
            <a:r>
              <a:rPr sz="2528"/>
              <a:t>Copyright © 2014 Rev. Nick ‘The Vic’ Wood</a:t>
            </a:r>
          </a:p>
        </p:txBody>
      </p:sp>
      <p:pic>
        <p:nvPicPr>
          <p:cNvPr id="34" name="Picture 3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3000" y="166241"/>
            <a:ext cx="8178800" cy="8255001"/>
          </a:xfrm>
          <a:prstGeom prst="rect">
            <a:avLst/>
          </a:prstGeom>
        </p:spPr>
      </p:pic>
      <p:pic>
        <p:nvPicPr>
          <p:cNvPr id="2" name="Christingl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025" y="732753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Tm="7000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1885432" y="4342256"/>
            <a:ext cx="9233935" cy="106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 i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 i="0"/>
            </a:pPr>
            <a:r>
              <a:rPr sz="6500" i="1"/>
              <a:t>Instrumental Break</a:t>
            </a:r>
          </a:p>
        </p:txBody>
      </p:sp>
    </p:spTree>
  </p:cSld>
  <p:clrMapOvr>
    <a:masterClrMapping/>
  </p:clrMapOvr>
  <p:transition xmlns:p14="http://schemas.microsoft.com/office/powerpoint/2010/main" spd="med" advTm="1261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885432" y="532256"/>
            <a:ext cx="9233935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First you take an orange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the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world is round;</a:t>
            </a:r>
          </a:p>
        </p:txBody>
      </p:sp>
      <p:pic>
        <p:nvPicPr>
          <p:cNvPr id="77" name="KRLMkuaBjm5mKDD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8534" y="1723594"/>
            <a:ext cx="3645924" cy="3537812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4006680" y="4875656"/>
            <a:ext cx="8909887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with four seasons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all the yummy stuff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that grows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in the ground.</a:t>
            </a:r>
          </a:p>
        </p:txBody>
      </p:sp>
      <p:pic>
        <p:nvPicPr>
          <p:cNvPr id="79" name="988377_10152020654776760_1043711752_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21" y="4419645"/>
            <a:ext cx="3545909" cy="4727878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408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115346" y="4875656"/>
            <a:ext cx="10774108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 red ribbon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round the middle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Jesus gave his life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for all God’s people;</a:t>
            </a:r>
          </a:p>
        </p:txBody>
      </p:sp>
      <p:pic>
        <p:nvPicPr>
          <p:cNvPr id="82" name="Picture 8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0755" y="617041"/>
            <a:ext cx="5551885" cy="4785123"/>
          </a:xfrm>
          <a:prstGeom prst="rect">
            <a:avLst/>
          </a:prstGeom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714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722147" y="1264987"/>
            <a:ext cx="6902641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 light on top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his love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will never stop.</a:t>
            </a:r>
          </a:p>
        </p:txBody>
      </p:sp>
      <p:pic>
        <p:nvPicPr>
          <p:cNvPr id="85" name="0b91f80e604e11e3b45c12bc0078aa9b_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8088" y="5235277"/>
            <a:ext cx="3886201" cy="3886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86" name="band_1-275x35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423" y="529530"/>
            <a:ext cx="3492501" cy="4521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87" name="main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365" y="6417216"/>
            <a:ext cx="6472074" cy="2782992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747046" y="874412"/>
            <a:ext cx="10774108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Now you’ve got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your christingle;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shining clear and bright.</a:t>
            </a:r>
          </a:p>
        </p:txBody>
      </p:sp>
      <p:pic>
        <p:nvPicPr>
          <p:cNvPr id="90" name="Unknow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6681" y="492269"/>
            <a:ext cx="2717062" cy="3050287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6004847" y="4862956"/>
            <a:ext cx="6115539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We can be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like christingles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shine hope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into the night.</a:t>
            </a:r>
          </a:p>
        </p:txBody>
      </p:sp>
      <p:pic>
        <p:nvPicPr>
          <p:cNvPr id="92" name="Unknow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446" y="5044430"/>
            <a:ext cx="2692401" cy="302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9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3871" y="4888356"/>
            <a:ext cx="4015488" cy="4002787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42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885432" y="532256"/>
            <a:ext cx="9233935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First you take an orange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the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world is round;</a:t>
            </a:r>
          </a:p>
        </p:txBody>
      </p:sp>
      <p:pic>
        <p:nvPicPr>
          <p:cNvPr id="96" name="KRLMkuaBjm5mKDD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8534" y="1723594"/>
            <a:ext cx="3645924" cy="353781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4006680" y="4875656"/>
            <a:ext cx="8909887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with four seasons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all the yummy stuff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that grows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in the ground.</a:t>
            </a:r>
          </a:p>
        </p:txBody>
      </p:sp>
      <p:pic>
        <p:nvPicPr>
          <p:cNvPr id="98" name="988377_10152020654776760_1043711752_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21" y="4419645"/>
            <a:ext cx="3545909" cy="4727878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419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115346" y="4875656"/>
            <a:ext cx="10774108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 red ribbon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round the middle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Jesus gave his life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for all God’s people;</a:t>
            </a:r>
          </a:p>
        </p:txBody>
      </p:sp>
      <p:pic>
        <p:nvPicPr>
          <p:cNvPr id="101" name="Picture 1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0755" y="617041"/>
            <a:ext cx="5551885" cy="4785123"/>
          </a:xfrm>
          <a:prstGeom prst="rect">
            <a:avLst/>
          </a:prstGeom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7079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115347" y="744287"/>
            <a:ext cx="6902641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 light on top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his love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will never stop.</a:t>
            </a:r>
          </a:p>
        </p:txBody>
      </p:sp>
      <p:pic>
        <p:nvPicPr>
          <p:cNvPr id="104" name="0b91f80e604e11e3b45c12bc0078aa9b_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0988" y="4879677"/>
            <a:ext cx="3886201" cy="3886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05" name="band_1-275x35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06123" y="694630"/>
            <a:ext cx="3492501" cy="4521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06" name="Shape 106"/>
          <p:cNvSpPr/>
          <p:nvPr/>
        </p:nvSpPr>
        <p:spPr>
          <a:xfrm>
            <a:off x="5407947" y="5780234"/>
            <a:ext cx="6902641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 light on top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his love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will never stop.</a:t>
            </a:r>
          </a:p>
        </p:txBody>
      </p:sp>
    </p:spTree>
  </p:cSld>
  <p:clrMapOvr>
    <a:masterClrMapping/>
  </p:clrMapOvr>
  <p:transition xmlns:p14="http://schemas.microsoft.com/office/powerpoint/2010/main" spd="med" advTm="14245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5801647" y="989435"/>
            <a:ext cx="6764380" cy="4285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 b="1">
                <a:latin typeface="Helvetica Neue"/>
                <a:ea typeface="Helvetica Neue"/>
                <a:cs typeface="Helvetica Neue"/>
                <a:sym typeface="Helvetica Neue"/>
              </a:rPr>
              <a:t>DOWNLOAD</a:t>
            </a:r>
          </a:p>
          <a:p>
            <a:pPr lvl="0" algn="l">
              <a:defRPr sz="1800"/>
            </a:pP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defRPr sz="1800"/>
            </a:pPr>
            <a:r>
              <a:rPr sz="5200">
                <a:latin typeface="Starry Night"/>
                <a:ea typeface="Starry Night"/>
                <a:cs typeface="Starry Night"/>
                <a:sym typeface="Starry Night"/>
              </a:rPr>
              <a:t>The Christingle Song</a:t>
            </a:r>
            <a:r>
              <a:rPr sz="5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algn="l">
              <a:defRPr sz="1800"/>
            </a:pPr>
            <a:endParaRPr sz="2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l">
              <a:defRPr sz="1800"/>
            </a:pPr>
            <a:r>
              <a:rPr sz="5200">
                <a:latin typeface="Helvetica Neue Thin"/>
                <a:ea typeface="Helvetica Neue Thin"/>
                <a:cs typeface="Helvetica Neue Thin"/>
                <a:sym typeface="Helvetica Neue Thin"/>
              </a:rPr>
              <a:t>Vocal version and backing track</a:t>
            </a:r>
          </a:p>
        </p:txBody>
      </p:sp>
      <p:pic>
        <p:nvPicPr>
          <p:cNvPr id="109" name="Christingle Song Cov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636810"/>
            <a:ext cx="4990431" cy="499043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110" name="Shape 110"/>
          <p:cNvSpPr/>
          <p:nvPr/>
        </p:nvSpPr>
        <p:spPr>
          <a:xfrm>
            <a:off x="-19774" y="8157760"/>
            <a:ext cx="13004801" cy="124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7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lvl="0">
              <a:defRPr sz="1800"/>
            </a:pPr>
            <a:r>
              <a:rPr sz="7700"/>
              <a:t>www.nickthevic.co.uk</a:t>
            </a:r>
          </a:p>
        </p:txBody>
      </p:sp>
      <p:sp>
        <p:nvSpPr>
          <p:cNvPr id="111" name="Shape 111"/>
          <p:cNvSpPr/>
          <p:nvPr/>
        </p:nvSpPr>
        <p:spPr>
          <a:xfrm>
            <a:off x="16548" y="5992753"/>
            <a:ext cx="12971704" cy="2152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5200" b="1">
                <a:latin typeface="Helvetica Neue"/>
                <a:ea typeface="Helvetica Neue"/>
                <a:cs typeface="Helvetica Neue"/>
                <a:sym typeface="Helvetica Neue"/>
              </a:rPr>
              <a:t>COMPLETELY  </a:t>
            </a:r>
            <a:r>
              <a:rPr sz="8200" b="1"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endParaRPr sz="52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r>
              <a:rPr sz="5200">
                <a:latin typeface="Helvetica Neue Thin"/>
                <a:ea typeface="Helvetica Neue Thin"/>
                <a:cs typeface="Helvetica Neue Thin"/>
                <a:sym typeface="Helvetica Neue Thin"/>
              </a:rPr>
              <a:t>at</a:t>
            </a:r>
          </a:p>
        </p:txBody>
      </p:sp>
    </p:spTree>
  </p:cSld>
  <p:clrMapOvr>
    <a:masterClrMapping/>
  </p:clrMapOvr>
  <p:transition xmlns:p14="http://schemas.microsoft.com/office/powerpoint/2010/main" spd="med" advTm="1896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885432" y="532256"/>
            <a:ext cx="9233935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First you take an orange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the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world is round;</a:t>
            </a:r>
          </a:p>
        </p:txBody>
      </p:sp>
      <p:pic>
        <p:nvPicPr>
          <p:cNvPr id="37" name="KRLMkuaBjm5mKDD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8534" y="1723594"/>
            <a:ext cx="3645924" cy="353781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4006680" y="4875656"/>
            <a:ext cx="8909887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with four seasons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all the yummy stuff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that grows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in the ground.</a:t>
            </a:r>
          </a:p>
        </p:txBody>
      </p:sp>
      <p:pic>
        <p:nvPicPr>
          <p:cNvPr id="39" name="988377_10152020654776760_1043711752_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21" y="4419645"/>
            <a:ext cx="3545909" cy="4727878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3855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1115346" y="4875656"/>
            <a:ext cx="10774108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 red ribbon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round the middle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Jesus gave his life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for all God’s people;</a:t>
            </a:r>
          </a:p>
        </p:txBody>
      </p:sp>
      <p:pic>
        <p:nvPicPr>
          <p:cNvPr id="42" name="Picture 4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0755" y="617041"/>
            <a:ext cx="5551885" cy="4785123"/>
          </a:xfrm>
          <a:prstGeom prst="rect">
            <a:avLst/>
          </a:prstGeom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7419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722147" y="1264987"/>
            <a:ext cx="6902641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 light on top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his love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will never stop.</a:t>
            </a:r>
          </a:p>
        </p:txBody>
      </p:sp>
      <p:pic>
        <p:nvPicPr>
          <p:cNvPr id="45" name="0b91f80e604e11e3b45c12bc0078aa9b_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8088" y="5235277"/>
            <a:ext cx="3886201" cy="3886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46" name="band_1-275x35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423" y="529530"/>
            <a:ext cx="3492501" cy="4521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47" name="main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365" y="6417216"/>
            <a:ext cx="6472074" cy="2782992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5901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747046" y="874412"/>
            <a:ext cx="10774108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Now you’ve got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your christingle;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shining clear and bright.</a:t>
            </a:r>
          </a:p>
        </p:txBody>
      </p:sp>
      <p:pic>
        <p:nvPicPr>
          <p:cNvPr id="50" name="Unknow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6681" y="492269"/>
            <a:ext cx="2717062" cy="305028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6004847" y="4862956"/>
            <a:ext cx="6115539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We can be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like christingles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shine hope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into the night.</a:t>
            </a:r>
          </a:p>
        </p:txBody>
      </p:sp>
      <p:pic>
        <p:nvPicPr>
          <p:cNvPr id="52" name="Unknow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446" y="5044430"/>
            <a:ext cx="2692401" cy="302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icture 5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3871" y="4888356"/>
            <a:ext cx="4015488" cy="4002787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4068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1885432" y="532256"/>
            <a:ext cx="9233935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First you take an orange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the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world is round;</a:t>
            </a:r>
          </a:p>
        </p:txBody>
      </p:sp>
      <p:pic>
        <p:nvPicPr>
          <p:cNvPr id="56" name="KRLMkuaBjm5mKDD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8534" y="1723594"/>
            <a:ext cx="3645924" cy="3537812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4006680" y="4875656"/>
            <a:ext cx="8909887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with four seasons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all the yummy stuff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that grows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in the ground.</a:t>
            </a:r>
          </a:p>
        </p:txBody>
      </p:sp>
      <p:pic>
        <p:nvPicPr>
          <p:cNvPr id="58" name="988377_10152020654776760_1043711752_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21" y="4419645"/>
            <a:ext cx="3545909" cy="4727878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4011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1115346" y="4875656"/>
            <a:ext cx="10774108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 red ribbon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round the middle -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Jesus gave his life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for all God’s people;</a:t>
            </a:r>
          </a:p>
        </p:txBody>
      </p:sp>
      <p:pic>
        <p:nvPicPr>
          <p:cNvPr id="61" name="Picture 6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0755" y="617041"/>
            <a:ext cx="5551885" cy="4785123"/>
          </a:xfrm>
          <a:prstGeom prst="rect">
            <a:avLst/>
          </a:prstGeom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7238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4722147" y="1264987"/>
            <a:ext cx="6902641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a light on top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because his love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will never stop.</a:t>
            </a:r>
          </a:p>
        </p:txBody>
      </p:sp>
      <p:pic>
        <p:nvPicPr>
          <p:cNvPr id="64" name="0b91f80e604e11e3b45c12bc0078aa9b_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8088" y="5235277"/>
            <a:ext cx="3886201" cy="3886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65" name="band_1-275x35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423" y="529530"/>
            <a:ext cx="3492501" cy="4521201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66" name="main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365" y="6417216"/>
            <a:ext cx="6472074" cy="2782992"/>
          </a:xfrm>
          <a:prstGeom prst="rect">
            <a:avLst/>
          </a:prstGeom>
          <a:ln w="12700"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6102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747046" y="874412"/>
            <a:ext cx="10774108" cy="3050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Now you’ve got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your christingle;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shining clear and bright.</a:t>
            </a:r>
          </a:p>
        </p:txBody>
      </p:sp>
      <p:pic>
        <p:nvPicPr>
          <p:cNvPr id="69" name="Unknow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6681" y="492269"/>
            <a:ext cx="2717062" cy="3050287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6004847" y="4862956"/>
            <a:ext cx="6115539" cy="404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We can be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like christingles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and shine hope </a:t>
            </a:r>
          </a:p>
          <a:p>
            <a:pPr lvl="0" algn="l">
              <a:defRPr sz="1800"/>
            </a:pPr>
            <a:r>
              <a:rPr sz="6500">
                <a:latin typeface="Helvetica Neue"/>
                <a:ea typeface="Helvetica Neue"/>
                <a:cs typeface="Helvetica Neue"/>
                <a:sym typeface="Helvetica Neue"/>
              </a:rPr>
              <a:t>into the night.</a:t>
            </a:r>
          </a:p>
        </p:txBody>
      </p:sp>
      <p:pic>
        <p:nvPicPr>
          <p:cNvPr id="71" name="Unknow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446" y="5044430"/>
            <a:ext cx="2692401" cy="302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7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3871" y="4888356"/>
            <a:ext cx="4015488" cy="4002787"/>
          </a:xfrm>
          <a:prstGeom prst="rect">
            <a:avLst/>
          </a:prstGeom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Tm="15393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338</Words>
  <Application>Microsoft Macintosh PowerPoint</Application>
  <PresentationFormat>Custom</PresentationFormat>
  <Paragraphs>91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Nick Wood</cp:lastModifiedBy>
  <cp:revision>6</cp:revision>
  <dcterms:modified xsi:type="dcterms:W3CDTF">2014-11-29T17:37:31Z</dcterms:modified>
</cp:coreProperties>
</file>